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668" r:id="rId6"/>
    <p:sldId id="657" r:id="rId7"/>
    <p:sldId id="678" r:id="rId8"/>
    <p:sldId id="683" r:id="rId9"/>
    <p:sldId id="686" r:id="rId10"/>
    <p:sldId id="675" r:id="rId11"/>
    <p:sldId id="682" r:id="rId12"/>
    <p:sldId id="685" r:id="rId13"/>
    <p:sldId id="679" r:id="rId14"/>
    <p:sldId id="676" r:id="rId15"/>
    <p:sldId id="681" r:id="rId16"/>
    <p:sldId id="693" r:id="rId17"/>
    <p:sldId id="689" r:id="rId18"/>
    <p:sldId id="690" r:id="rId19"/>
    <p:sldId id="692" r:id="rId20"/>
    <p:sldId id="69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57"/>
            <p14:sldId id="678"/>
            <p14:sldId id="683"/>
            <p14:sldId id="686"/>
            <p14:sldId id="675"/>
            <p14:sldId id="682"/>
            <p14:sldId id="685"/>
            <p14:sldId id="679"/>
            <p14:sldId id="676"/>
            <p14:sldId id="681"/>
            <p14:sldId id="693"/>
            <p14:sldId id="689"/>
            <p14:sldId id="690"/>
            <p14:sldId id="692"/>
            <p14:sldId id="6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33" autoAdjust="0"/>
    <p:restoredTop sz="92710" autoAdjust="0"/>
  </p:normalViewPr>
  <p:slideViewPr>
    <p:cSldViewPr snapToGrid="0">
      <p:cViewPr varScale="1">
        <p:scale>
          <a:sx n="39" d="100"/>
          <a:sy n="39" d="100"/>
        </p:scale>
        <p:origin x="340" y="5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696" y="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2015-10-14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Instructor Note: Be</a:t>
            </a:r>
            <a:r>
              <a:rPr lang="en-US" baseline="0" dirty="0" smtClean="0"/>
              <a:t> sure to read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Appendix Z for training lab set up notes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and 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additional instructor notes.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ssh client to configure Chef recipes.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Instructor Note: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Regarding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true "Lab" exercises (not the Group Exercises), 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should encourage students to use the high level hammer/wrench "Lab" slide steps first, and then resort to the subsequent detailed step slides if the students need the details to complete the lab. See Appendix Z for a visual explanation. You can still use the subsequent detailed step slides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as a vehicle to review each lab.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8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>
                <a:solidFill>
                  <a:srgbClr val="7D868C"/>
                </a:solidFill>
              </a:rPr>
              <a:t>Course </a:t>
            </a:r>
            <a:r>
              <a:rPr lang="en-US" sz="1600" smtClean="0">
                <a:solidFill>
                  <a:srgbClr val="7D868C"/>
                </a:solidFill>
              </a:rPr>
              <a:t>v1.0.1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4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952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ssh</a:t>
            </a:r>
            <a:r>
              <a:rPr lang="en-US" dirty="0" smtClean="0"/>
              <a:t> ADDRESS -l chef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3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9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6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175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21976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4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44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7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2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12494</TotalTime>
  <Words>1265</Words>
  <Application>Microsoft Office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1584</cp:revision>
  <cp:lastPrinted>2015-02-07T23:49:10Z</cp:lastPrinted>
  <dcterms:created xsi:type="dcterms:W3CDTF">2012-09-13T17:36:07Z</dcterms:created>
  <dcterms:modified xsi:type="dcterms:W3CDTF">2015-10-14T17:22:08Z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